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Ochrona środowiska na praktykach oraz zakłady w </a:t>
            </a:r>
            <a:r>
              <a:rPr lang="pl-PL" dirty="0" smtClean="0"/>
              <a:t>Hiszpanii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4TM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4194077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2615" y="397119"/>
            <a:ext cx="4344499" cy="5792666"/>
          </a:xfrm>
        </p:spPr>
      </p:pic>
      <p:pic>
        <p:nvPicPr>
          <p:cNvPr id="13" name="Symbol zastępczy zawartości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7177" y="397119"/>
            <a:ext cx="4344498" cy="5792666"/>
          </a:xfrm>
        </p:spPr>
      </p:pic>
    </p:spTree>
    <p:extLst>
      <p:ext uri="{BB962C8B-B14F-4D97-AF65-F5344CB8AC3E}">
        <p14:creationId xmlns:p14="http://schemas.microsoft.com/office/powerpoint/2010/main" xmlns="" val="16572611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Agropool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200" dirty="0" err="1"/>
              <a:t>Agropool</a:t>
            </a:r>
            <a:r>
              <a:rPr lang="pl-PL" sz="3200" dirty="0"/>
              <a:t> sprzedaje i naprawia maszyny ogrodnicze oraz sprzęt do ogrodów i </a:t>
            </a:r>
            <a:r>
              <a:rPr lang="pl-PL" sz="3200" dirty="0" smtClean="0"/>
              <a:t>basenów: </a:t>
            </a:r>
            <a:r>
              <a:rPr lang="pl-PL" sz="3200" dirty="0"/>
              <a:t>kosiarki, narzędzia, pompy do wody, systemy nawadniania, produkty do </a:t>
            </a:r>
            <a:r>
              <a:rPr lang="pl-PL" sz="3200" dirty="0" smtClean="0"/>
              <a:t>pielęgnacji, podlewania  ogrodu </a:t>
            </a:r>
            <a:r>
              <a:rPr lang="pl-PL" sz="3200" dirty="0"/>
              <a:t>oraz artykuły do utrzymania basenów.</a:t>
            </a:r>
          </a:p>
        </p:txBody>
      </p:sp>
    </p:spTree>
    <p:extLst>
      <p:ext uri="{BB962C8B-B14F-4D97-AF65-F5344CB8AC3E}">
        <p14:creationId xmlns:p14="http://schemas.microsoft.com/office/powerpoint/2010/main" xmlns="" val="2059511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2085" y="382464"/>
            <a:ext cx="4272329" cy="5696440"/>
          </a:xfrm>
        </p:spPr>
      </p:pic>
      <p:pic>
        <p:nvPicPr>
          <p:cNvPr id="7" name="Symbol zastępczy zawartości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9586" y="483577"/>
            <a:ext cx="4065251" cy="5420336"/>
          </a:xfrm>
        </p:spPr>
      </p:pic>
    </p:spTree>
    <p:extLst>
      <p:ext uri="{BB962C8B-B14F-4D97-AF65-F5344CB8AC3E}">
        <p14:creationId xmlns:p14="http://schemas.microsoft.com/office/powerpoint/2010/main" xmlns="" val="21790730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Ekologiczne Działania w Hiszpańskich firmach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800" dirty="0"/>
              <a:t>W hiszpańskich firmach mechanicznych coraz częściej pojawiają się programy ograniczania zużycia energii i wody oraz inwestycje w maszyny, które pozwalają zmniejszyć ilość odpadów. Wiele z tych firm przechodzi też na materiały łatwiejsze do recyklingu i wdraża szkolenia dla pracowników, żeby utrzymać te standardy na co dzień</a:t>
            </a:r>
            <a:r>
              <a:rPr lang="pl-PL" sz="2800" dirty="0" smtClean="0"/>
              <a:t>.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726163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Recykling w Hiszpańskich firmach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W wielu hiszpańskich firmach mechanicznych recykling stał się stałym elementem pracy i obejmuje dokładne sortowanie metali, olejów i tworzyw, żeby jak najwięcej z nich wracało do obiegu. Coraz częściej stosują też systemy odzysku materiałów z procesów produkcyjnych, co zmniejsza koszty i ogranicza obciążenie środowiska.</a:t>
            </a:r>
          </a:p>
        </p:txBody>
      </p:sp>
    </p:spTree>
    <p:extLst>
      <p:ext uri="{BB962C8B-B14F-4D97-AF65-F5344CB8AC3E}">
        <p14:creationId xmlns:p14="http://schemas.microsoft.com/office/powerpoint/2010/main" xmlns="" val="53816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59879" y="2233246"/>
            <a:ext cx="9681136" cy="2151185"/>
          </a:xfrm>
        </p:spPr>
        <p:txBody>
          <a:bodyPr>
            <a:normAutofit/>
          </a:bodyPr>
          <a:lstStyle/>
          <a:p>
            <a:r>
              <a:rPr lang="pl-PL" sz="4000" dirty="0" smtClean="0"/>
              <a:t>Dziękujemy za </a:t>
            </a:r>
            <a:r>
              <a:rPr lang="pl-PL" sz="4000" dirty="0" smtClean="0"/>
              <a:t>uwagę.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>Klasa 4 Technik Mechanik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169681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93987" y="1538509"/>
            <a:ext cx="8911687" cy="3912721"/>
          </a:xfrm>
        </p:spPr>
        <p:txBody>
          <a:bodyPr/>
          <a:lstStyle/>
          <a:p>
            <a:r>
              <a:rPr lang="pl-PL" dirty="0" smtClean="0"/>
              <a:t>Praktyki Technik Mechanik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Technikum w </a:t>
            </a:r>
            <a:r>
              <a:rPr lang="pl-PL" dirty="0" smtClean="0"/>
              <a:t>Z</a:t>
            </a:r>
            <a:r>
              <a:rPr lang="pl-PL" dirty="0" smtClean="0"/>
              <a:t>espole </a:t>
            </a:r>
            <a:r>
              <a:rPr lang="pl-PL" dirty="0" smtClean="0"/>
              <a:t>S</a:t>
            </a:r>
            <a:r>
              <a:rPr lang="pl-PL" dirty="0" smtClean="0"/>
              <a:t>zkół nr.1 </a:t>
            </a:r>
            <a:r>
              <a:rPr lang="pl-PL" dirty="0" smtClean="0"/>
              <a:t>im</a:t>
            </a:r>
            <a:r>
              <a:rPr lang="pl-PL" dirty="0" smtClean="0"/>
              <a:t>. </a:t>
            </a:r>
            <a:r>
              <a:rPr lang="pl-PL" dirty="0" smtClean="0"/>
              <a:t>g</a:t>
            </a:r>
            <a:r>
              <a:rPr lang="pl-PL" dirty="0" smtClean="0"/>
              <a:t>en. </a:t>
            </a:r>
            <a:r>
              <a:rPr lang="pl-PL" dirty="0" err="1" smtClean="0"/>
              <a:t>Jos</a:t>
            </a:r>
            <a:r>
              <a:rPr lang="pl-PL" dirty="0" err="1" smtClean="0"/>
              <a:t>é</a:t>
            </a:r>
            <a:r>
              <a:rPr lang="pl-PL" dirty="0" smtClean="0"/>
              <a:t> </a:t>
            </a:r>
            <a:r>
              <a:rPr lang="pl-PL" dirty="0" smtClean="0"/>
              <a:t>de San Martin w Sierpcu</a:t>
            </a:r>
          </a:p>
          <a:p>
            <a:r>
              <a:rPr lang="pl-PL" dirty="0" smtClean="0"/>
              <a:t>Uczniowie odbyli praktykę w zakładach pracy:</a:t>
            </a:r>
          </a:p>
          <a:p>
            <a:r>
              <a:rPr lang="pl-PL" dirty="0" smtClean="0"/>
              <a:t>- </a:t>
            </a:r>
            <a:r>
              <a:rPr lang="pl-PL" dirty="0" err="1" smtClean="0"/>
              <a:t>Carpinteria</a:t>
            </a:r>
            <a:r>
              <a:rPr lang="pl-PL" dirty="0" smtClean="0"/>
              <a:t> </a:t>
            </a:r>
            <a:r>
              <a:rPr lang="pl-PL" dirty="0" err="1" smtClean="0"/>
              <a:t>Metalica</a:t>
            </a:r>
            <a:r>
              <a:rPr lang="pl-PL" dirty="0" smtClean="0"/>
              <a:t> El </a:t>
            </a:r>
            <a:r>
              <a:rPr lang="pl-PL" dirty="0" err="1" smtClean="0"/>
              <a:t>Cortijo</a:t>
            </a:r>
            <a:r>
              <a:rPr lang="pl-PL" dirty="0" smtClean="0"/>
              <a:t> de Martin, S.L.U</a:t>
            </a:r>
          </a:p>
          <a:p>
            <a:r>
              <a:rPr lang="pl-PL" dirty="0" smtClean="0"/>
              <a:t>- </a:t>
            </a:r>
            <a:r>
              <a:rPr lang="pl-PL" dirty="0" err="1" smtClean="0"/>
              <a:t>Tecnigarden</a:t>
            </a:r>
            <a:r>
              <a:rPr lang="pl-PL" dirty="0" smtClean="0"/>
              <a:t> Costa del </a:t>
            </a:r>
            <a:r>
              <a:rPr lang="pl-PL" dirty="0" err="1" smtClean="0"/>
              <a:t>Sol</a:t>
            </a:r>
            <a:r>
              <a:rPr lang="pl-PL" dirty="0" smtClean="0"/>
              <a:t> S.L</a:t>
            </a:r>
          </a:p>
          <a:p>
            <a:r>
              <a:rPr lang="pl-PL" dirty="0" smtClean="0"/>
              <a:t>- </a:t>
            </a:r>
            <a:r>
              <a:rPr lang="pl-PL" dirty="0" err="1" smtClean="0"/>
              <a:t>Aluminios</a:t>
            </a:r>
            <a:r>
              <a:rPr lang="pl-PL" dirty="0" smtClean="0"/>
              <a:t> </a:t>
            </a:r>
            <a:r>
              <a:rPr lang="pl-PL" dirty="0" err="1" smtClean="0"/>
              <a:t>Elviria</a:t>
            </a:r>
            <a:r>
              <a:rPr lang="pl-PL" dirty="0" smtClean="0"/>
              <a:t> S.L</a:t>
            </a:r>
          </a:p>
          <a:p>
            <a:r>
              <a:rPr lang="pl-PL" dirty="0" smtClean="0"/>
              <a:t>- </a:t>
            </a:r>
            <a:r>
              <a:rPr lang="pl-PL" dirty="0" err="1" smtClean="0"/>
              <a:t>Agropool</a:t>
            </a:r>
            <a:r>
              <a:rPr lang="pl-PL" dirty="0" smtClean="0"/>
              <a:t> </a:t>
            </a:r>
          </a:p>
          <a:p>
            <a:r>
              <a:rPr lang="pl-PL" dirty="0" smtClean="0"/>
              <a:t>- </a:t>
            </a:r>
            <a:r>
              <a:rPr lang="pl-PL" dirty="0" err="1" smtClean="0"/>
              <a:t>Cerrajeria</a:t>
            </a:r>
            <a:r>
              <a:rPr lang="pl-PL" dirty="0" smtClean="0"/>
              <a:t> </a:t>
            </a:r>
            <a:r>
              <a:rPr lang="pl-PL" dirty="0" err="1" smtClean="0"/>
              <a:t>Villalba</a:t>
            </a:r>
            <a:r>
              <a:rPr lang="pl-PL" dirty="0" smtClean="0"/>
              <a:t> Costa del </a:t>
            </a:r>
            <a:r>
              <a:rPr lang="pl-PL" dirty="0" err="1" smtClean="0"/>
              <a:t>Sol</a:t>
            </a:r>
            <a:r>
              <a:rPr lang="pl-PL" dirty="0" smtClean="0"/>
              <a:t> S.L.U</a:t>
            </a:r>
          </a:p>
        </p:txBody>
      </p:sp>
    </p:spTree>
    <p:extLst>
      <p:ext uri="{BB962C8B-B14F-4D97-AF65-F5344CB8AC3E}">
        <p14:creationId xmlns:p14="http://schemas.microsoft.com/office/powerpoint/2010/main" xmlns="" val="35153743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Carpinteria</a:t>
            </a:r>
            <a:r>
              <a:rPr lang="pl-PL" dirty="0"/>
              <a:t> </a:t>
            </a:r>
            <a:r>
              <a:rPr lang="pl-PL" dirty="0" err="1"/>
              <a:t>Metalica</a:t>
            </a:r>
            <a:r>
              <a:rPr lang="pl-PL" dirty="0"/>
              <a:t> El </a:t>
            </a:r>
            <a:r>
              <a:rPr lang="pl-PL" dirty="0" err="1"/>
              <a:t>Cortijo</a:t>
            </a:r>
            <a:r>
              <a:rPr lang="pl-PL" dirty="0"/>
              <a:t> de Martin, S.L.U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11680" y="2133600"/>
            <a:ext cx="9887712" cy="3777622"/>
          </a:xfrm>
        </p:spPr>
        <p:txBody>
          <a:bodyPr>
            <a:normAutofit/>
          </a:bodyPr>
          <a:lstStyle/>
          <a:p>
            <a:r>
              <a:rPr lang="pl-PL" sz="3200" dirty="0" err="1"/>
              <a:t>Carpinteria</a:t>
            </a:r>
            <a:r>
              <a:rPr lang="pl-PL" sz="3200" dirty="0"/>
              <a:t> Metallica El </a:t>
            </a:r>
            <a:r>
              <a:rPr lang="pl-PL" sz="3200" dirty="0" err="1"/>
              <a:t>Cortijo</a:t>
            </a:r>
            <a:r>
              <a:rPr lang="pl-PL" sz="3200" dirty="0"/>
              <a:t> de Martin to firma zajmująca się obróbką metalu, wykonująca konstrukcje oraz elementy stalowe na zamówienie. </a:t>
            </a:r>
            <a:br>
              <a:rPr lang="pl-PL" sz="3200" dirty="0"/>
            </a:br>
            <a:r>
              <a:rPr lang="pl-PL" sz="3200" dirty="0" smtClean="0"/>
              <a:t>Przedsiębiorstwo </a:t>
            </a:r>
            <a:r>
              <a:rPr lang="pl-PL" sz="3200" dirty="0"/>
              <a:t>stawia na solidne rzemiosło i dopasowanie projektów do potrzeb klientów.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377443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8185" y="624110"/>
            <a:ext cx="4358494" cy="5811326"/>
          </a:xfrm>
        </p:spPr>
      </p:pic>
      <p:pic>
        <p:nvPicPr>
          <p:cNvPr id="11" name="Symbol zastępczy zawartości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9053" y="1395004"/>
            <a:ext cx="5473820" cy="4105364"/>
          </a:xfrm>
        </p:spPr>
      </p:pic>
    </p:spTree>
    <p:extLst>
      <p:ext uri="{BB962C8B-B14F-4D97-AF65-F5344CB8AC3E}">
        <p14:creationId xmlns:p14="http://schemas.microsoft.com/office/powerpoint/2010/main" xmlns="" val="3162136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Tecnigarden</a:t>
            </a:r>
            <a:r>
              <a:rPr lang="pl-PL" dirty="0" smtClean="0"/>
              <a:t> </a:t>
            </a:r>
            <a:r>
              <a:rPr lang="pl-PL" dirty="0"/>
              <a:t>Costa del </a:t>
            </a:r>
            <a:r>
              <a:rPr lang="pl-PL" dirty="0" err="1"/>
              <a:t>Sol</a:t>
            </a:r>
            <a:r>
              <a:rPr lang="pl-PL" dirty="0"/>
              <a:t> S.L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 err="1"/>
              <a:t>Tecnigarden</a:t>
            </a:r>
            <a:r>
              <a:rPr lang="pl-PL" sz="2800" dirty="0"/>
              <a:t> Costa del </a:t>
            </a:r>
            <a:r>
              <a:rPr lang="pl-PL" sz="2800" dirty="0" err="1"/>
              <a:t>Sol</a:t>
            </a:r>
            <a:r>
              <a:rPr lang="pl-PL" sz="2800" dirty="0"/>
              <a:t> to hiszpańska firma z siedzibą w </a:t>
            </a:r>
            <a:r>
              <a:rPr lang="pl-PL" sz="2800" dirty="0" err="1"/>
              <a:t>Marbelli</a:t>
            </a:r>
            <a:r>
              <a:rPr lang="pl-PL" sz="2800" dirty="0"/>
              <a:t> (ul. </a:t>
            </a:r>
            <a:r>
              <a:rPr lang="pl-PL" sz="2800" dirty="0" err="1"/>
              <a:t>Pirita</a:t>
            </a:r>
            <a:r>
              <a:rPr lang="pl-PL" sz="2800" dirty="0"/>
              <a:t> 51, </a:t>
            </a:r>
            <a:r>
              <a:rPr lang="pl-PL" sz="2800" dirty="0" err="1"/>
              <a:t>Málaga</a:t>
            </a:r>
            <a:r>
              <a:rPr lang="pl-PL" sz="2800" dirty="0"/>
              <a:t>), zajmująca się sprzedażą i serwisem maszyn oraz sprzętu </a:t>
            </a:r>
            <a:r>
              <a:rPr lang="pl-PL" sz="2800" dirty="0" smtClean="0"/>
              <a:t>ogrodniczego marki STIHL. </a:t>
            </a:r>
            <a:br>
              <a:rPr lang="pl-PL" sz="2800" dirty="0" smtClean="0"/>
            </a:br>
            <a:r>
              <a:rPr lang="pl-PL" sz="2800" dirty="0" smtClean="0"/>
              <a:t>Jej </a:t>
            </a:r>
            <a:r>
              <a:rPr lang="pl-PL" sz="2800" dirty="0"/>
              <a:t>główna działalność to naprawa maszyn ogrodowych i urządzeń do domu oraz </a:t>
            </a:r>
            <a:r>
              <a:rPr lang="pl-PL" sz="2800" dirty="0" smtClean="0"/>
              <a:t>ogrodu. </a:t>
            </a:r>
            <a:r>
              <a:rPr lang="pl-PL" sz="2800" dirty="0" smtClean="0"/>
              <a:t>F</a:t>
            </a:r>
            <a:r>
              <a:rPr lang="pl-PL" sz="2800" dirty="0" smtClean="0"/>
              <a:t>irma </a:t>
            </a:r>
            <a:r>
              <a:rPr lang="pl-PL" sz="2800" dirty="0"/>
              <a:t>działa od 2019 roku i działa jako spółka z ograniczoną odpowiedzialnością.</a:t>
            </a:r>
          </a:p>
        </p:txBody>
      </p:sp>
    </p:spTree>
    <p:extLst>
      <p:ext uri="{BB962C8B-B14F-4D97-AF65-F5344CB8AC3E}">
        <p14:creationId xmlns:p14="http://schemas.microsoft.com/office/powerpoint/2010/main" xmlns="" val="2076517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zawartości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1286" y="435707"/>
            <a:ext cx="3956536" cy="6283568"/>
          </a:xfrm>
        </p:spPr>
      </p:pic>
      <p:pic>
        <p:nvPicPr>
          <p:cNvPr id="11" name="Symbol zastępczy zawartości 10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1070" y="435707"/>
            <a:ext cx="4334608" cy="6090222"/>
          </a:xfrm>
        </p:spPr>
      </p:pic>
    </p:spTree>
    <p:extLst>
      <p:ext uri="{BB962C8B-B14F-4D97-AF65-F5344CB8AC3E}">
        <p14:creationId xmlns:p14="http://schemas.microsoft.com/office/powerpoint/2010/main" xmlns="" val="4013557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Aluminios</a:t>
            </a:r>
            <a:r>
              <a:rPr lang="pl-PL" dirty="0" smtClean="0"/>
              <a:t> </a:t>
            </a:r>
            <a:r>
              <a:rPr lang="pl-PL" dirty="0" err="1"/>
              <a:t>Elviria</a:t>
            </a:r>
            <a:r>
              <a:rPr lang="pl-PL" dirty="0"/>
              <a:t> S.L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985846"/>
          </a:xfrm>
        </p:spPr>
        <p:txBody>
          <a:bodyPr>
            <a:noAutofit/>
          </a:bodyPr>
          <a:lstStyle/>
          <a:p>
            <a:r>
              <a:rPr lang="pl-PL" sz="2800" dirty="0" err="1"/>
              <a:t>Aluminios</a:t>
            </a:r>
            <a:r>
              <a:rPr lang="pl-PL" sz="2800" dirty="0"/>
              <a:t> </a:t>
            </a:r>
            <a:r>
              <a:rPr lang="pl-PL" sz="2800" dirty="0" err="1"/>
              <a:t>Elviria</a:t>
            </a:r>
            <a:r>
              <a:rPr lang="pl-PL" sz="2800" dirty="0"/>
              <a:t> S.L. to firma z </a:t>
            </a:r>
            <a:r>
              <a:rPr lang="pl-PL" sz="2800" dirty="0" err="1"/>
              <a:t>Marbella</a:t>
            </a:r>
            <a:r>
              <a:rPr lang="pl-PL" sz="2800" dirty="0"/>
              <a:t> (</a:t>
            </a:r>
            <a:r>
              <a:rPr lang="pl-PL" sz="2800" dirty="0" err="1"/>
              <a:t>Málaga</a:t>
            </a:r>
            <a:r>
              <a:rPr lang="pl-PL" sz="2800" dirty="0"/>
              <a:t>, Hiszpania) zajmująca się produkcją, montażem i sprzedażą stolarki aluminiowej i metalowej dla </a:t>
            </a:r>
            <a:r>
              <a:rPr lang="pl-PL" sz="2800" dirty="0" smtClean="0"/>
              <a:t>budownictwa: </a:t>
            </a:r>
            <a:r>
              <a:rPr lang="pl-PL" sz="2800" dirty="0"/>
              <a:t>okna, drzwi, zabudowy balkonów/teras, ogrodzenia itp. </a:t>
            </a:r>
            <a:r>
              <a:rPr lang="pl-PL" sz="2800" dirty="0" smtClean="0"/>
              <a:t>Firma została </a:t>
            </a:r>
            <a:r>
              <a:rPr lang="pl-PL" sz="2800" dirty="0"/>
              <a:t>założona 27 września 1999 roku, działa jako spółka z ograniczoną odpowiedzialnością i mieści się w Kompleksie </a:t>
            </a:r>
            <a:r>
              <a:rPr lang="pl-PL" sz="2800" dirty="0" err="1"/>
              <a:t>Comercial</a:t>
            </a:r>
            <a:r>
              <a:rPr lang="pl-PL" sz="2800" dirty="0"/>
              <a:t> </a:t>
            </a:r>
            <a:r>
              <a:rPr lang="pl-PL" sz="2800" dirty="0" err="1"/>
              <a:t>Elviria</a:t>
            </a:r>
            <a:r>
              <a:rPr lang="pl-PL" sz="2800" dirty="0"/>
              <a:t>, NAVE 7, </a:t>
            </a:r>
            <a:r>
              <a:rPr lang="pl-PL" sz="2800" dirty="0" err="1"/>
              <a:t>Marbella</a:t>
            </a:r>
            <a:r>
              <a:rPr lang="pl-PL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46197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zawartości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2806" y="1144554"/>
            <a:ext cx="5911185" cy="4433388"/>
          </a:xfrm>
        </p:spPr>
      </p:pic>
      <p:pic>
        <p:nvPicPr>
          <p:cNvPr id="10" name="Symbol zastępczy zawartości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216" y="750456"/>
            <a:ext cx="5314590" cy="5221585"/>
          </a:xfrm>
        </p:spPr>
      </p:pic>
    </p:spTree>
    <p:extLst>
      <p:ext uri="{BB962C8B-B14F-4D97-AF65-F5344CB8AC3E}">
        <p14:creationId xmlns:p14="http://schemas.microsoft.com/office/powerpoint/2010/main" xmlns="" val="1852934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Cerrajeria</a:t>
            </a:r>
            <a:r>
              <a:rPr lang="pl-PL" dirty="0" smtClean="0"/>
              <a:t> </a:t>
            </a:r>
            <a:r>
              <a:rPr lang="pl-PL" dirty="0" err="1"/>
              <a:t>Villalba</a:t>
            </a:r>
            <a:r>
              <a:rPr lang="pl-PL" dirty="0"/>
              <a:t> Costa del </a:t>
            </a:r>
            <a:r>
              <a:rPr lang="pl-PL" dirty="0" err="1"/>
              <a:t>Sol</a:t>
            </a:r>
            <a:r>
              <a:rPr lang="pl-PL" dirty="0"/>
              <a:t> S.L.U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 err="1"/>
              <a:t>Cerrajeria</a:t>
            </a:r>
            <a:r>
              <a:rPr lang="pl-PL" sz="2800" dirty="0"/>
              <a:t> </a:t>
            </a:r>
            <a:r>
              <a:rPr lang="pl-PL" sz="2800" dirty="0" err="1"/>
              <a:t>Villalba</a:t>
            </a:r>
            <a:r>
              <a:rPr lang="pl-PL" sz="2800" dirty="0"/>
              <a:t> Costa del Sol </a:t>
            </a:r>
            <a:r>
              <a:rPr lang="pl-PL" sz="2800" dirty="0" smtClean="0"/>
              <a:t>S.L.U </a:t>
            </a:r>
            <a:r>
              <a:rPr lang="pl-PL" sz="2800" dirty="0"/>
              <a:t>z</a:t>
            </a:r>
            <a:r>
              <a:rPr lang="pl-PL" sz="2800" dirty="0" smtClean="0"/>
              <a:t>ajmuje </a:t>
            </a:r>
            <a:r>
              <a:rPr lang="pl-PL" sz="2800" dirty="0"/>
              <a:t>się metaloplastyką, stolarką aluminiową i żelazną oraz </a:t>
            </a:r>
            <a:r>
              <a:rPr lang="pl-PL" sz="2800" dirty="0" err="1"/>
              <a:t>cerrajerią</a:t>
            </a:r>
            <a:r>
              <a:rPr lang="pl-PL" sz="2800" dirty="0"/>
              <a:t> </a:t>
            </a:r>
            <a:r>
              <a:rPr lang="pl-PL" sz="2800" dirty="0" smtClean="0"/>
              <a:t>artystyczną. Firma produkuje </a:t>
            </a:r>
            <a:r>
              <a:rPr lang="pl-PL" sz="2800" dirty="0"/>
              <a:t>i montuje m.in. okna, drzwi, barierki, ogrodzenia, rolety, automatyczne bramy i inne elementy metalowo-szklane dla domów i budynków.</a:t>
            </a:r>
            <a:br>
              <a:rPr lang="pl-PL" sz="2800" dirty="0"/>
            </a:b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xmlns="" val="522264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mug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69</TotalTime>
  <Words>394</Words>
  <Application>Microsoft Office PowerPoint</Application>
  <PresentationFormat>Niestandardowy</PresentationFormat>
  <Paragraphs>25</Paragraphs>
  <Slides>15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Smuga</vt:lpstr>
      <vt:lpstr>Ochrona środowiska na praktykach oraz zakłady w Hiszpanii</vt:lpstr>
      <vt:lpstr>Praktyki Technik Mechanik</vt:lpstr>
      <vt:lpstr>Carpinteria Metalica El Cortijo de Martin, S.L.U</vt:lpstr>
      <vt:lpstr>Slajd 4</vt:lpstr>
      <vt:lpstr>Tecnigarden Costa del Sol S.L </vt:lpstr>
      <vt:lpstr>Slajd 6</vt:lpstr>
      <vt:lpstr>Aluminios Elviria S.L </vt:lpstr>
      <vt:lpstr>Slajd 8</vt:lpstr>
      <vt:lpstr>Cerrajeria Villalba Costa del Sol S.L.U </vt:lpstr>
      <vt:lpstr>Slajd 10</vt:lpstr>
      <vt:lpstr>Agropool</vt:lpstr>
      <vt:lpstr>Slajd 12</vt:lpstr>
      <vt:lpstr>Ekologiczne Działania w Hiszpańskich firmach</vt:lpstr>
      <vt:lpstr>Recykling w Hiszpańskich firmach</vt:lpstr>
      <vt:lpstr>Dziękujemy za uwagę.  Klasa 4 Technik Mechanik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Ochrona środowiska na praktykach w Hiszpani</dc:title>
  <dc:creator>Katarzyna Janowska</dc:creator>
  <cp:lastModifiedBy>Nauczyciel</cp:lastModifiedBy>
  <cp:revision>10</cp:revision>
  <dcterms:created xsi:type="dcterms:W3CDTF">2025-12-08T20:36:44Z</dcterms:created>
  <dcterms:modified xsi:type="dcterms:W3CDTF">2025-12-09T10:48:11Z</dcterms:modified>
</cp:coreProperties>
</file>